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  <p:sldId id="261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waw1-1.xx.fbcdn.net/v/t1.0-9/13439157_1212463252106866_5808808862852173224_n.jpg?oh=7287d8a5c97873821e29e65ea319db9b&amp;oe=57ED965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9064" y="0"/>
            <a:ext cx="6813376" cy="6813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rpp.nashaucheba.ru/pars_docs/refs/141/140382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052" y="692696"/>
            <a:ext cx="915605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77" y="260648"/>
            <a:ext cx="8934043" cy="633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2" descr="http://svitppt.com.ua/images/11/10278/960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20080"/>
          </a:xfrm>
        </p:spPr>
        <p:txBody>
          <a:bodyPr>
            <a:normAutofit fontScale="90000"/>
          </a:bodyPr>
          <a:lstStyle/>
          <a:p>
            <a:pPr marL="0" indent="0" defTabSz="420623">
              <a:spcBef>
                <a:spcPts val="0"/>
              </a:spcBef>
              <a:defRPr sz="5336"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lang="ru-RU" sz="4000" dirty="0" err="1" smtClean="0">
                <a:solidFill>
                  <a:schemeClr val="accent5"/>
                </a:solidFill>
              </a:rPr>
              <a:t>Діти</a:t>
            </a:r>
            <a:r>
              <a:rPr lang="ru-RU" sz="4000" dirty="0" smtClean="0">
                <a:solidFill>
                  <a:schemeClr val="accent5"/>
                </a:solidFill>
              </a:rPr>
              <a:t> </a:t>
            </a:r>
            <a:r>
              <a:rPr lang="ru-RU" sz="4000" dirty="0" err="1" smtClean="0">
                <a:solidFill>
                  <a:schemeClr val="accent5"/>
                </a:solidFill>
              </a:rPr>
              <a:t>мають</a:t>
            </a:r>
            <a:r>
              <a:rPr lang="ru-RU" sz="4000" dirty="0" smtClean="0">
                <a:solidFill>
                  <a:schemeClr val="accent5"/>
                </a:solidFill>
              </a:rPr>
              <a:t> </a:t>
            </a:r>
            <a:r>
              <a:rPr lang="ru-RU" sz="4000" dirty="0" err="1" smtClean="0">
                <a:solidFill>
                  <a:schemeClr val="accent5"/>
                </a:solidFill>
              </a:rPr>
              <a:t>світ</a:t>
            </a:r>
            <a:r>
              <a:rPr lang="ru-RU" sz="4000" dirty="0" smtClean="0">
                <a:solidFill>
                  <a:schemeClr val="accent5"/>
                </a:solidFill>
              </a:rPr>
              <a:t>, а школа </a:t>
            </a:r>
            <a:r>
              <a:rPr lang="ru-RU" sz="4000" dirty="0" err="1" smtClean="0">
                <a:solidFill>
                  <a:schemeClr val="accent5"/>
                </a:solidFill>
              </a:rPr>
              <a:t>предмети</a:t>
            </a:r>
            <a:r>
              <a:rPr lang="en-US" dirty="0" smtClean="0">
                <a:solidFill>
                  <a:schemeClr val="accent5"/>
                </a:solidFill>
              </a:rPr>
              <a:t/>
            </a:r>
            <a:br>
              <a:rPr lang="en-US" dirty="0" smtClean="0">
                <a:solidFill>
                  <a:schemeClr val="accent5"/>
                </a:solidFill>
              </a:rPr>
            </a:b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4857403"/>
          </a:xfrm>
        </p:spPr>
        <p:txBody>
          <a:bodyPr>
            <a:normAutofit fontScale="70000" lnSpcReduction="20000"/>
          </a:bodyPr>
          <a:lstStyle/>
          <a:p>
            <a:pPr algn="ctr" defTabSz="438911">
              <a:spcBef>
                <a:spcPts val="3400"/>
              </a:spcBef>
              <a:buNone/>
              <a:defRPr sz="3455"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lang="ru-RU" sz="3600" dirty="0" err="1" smtClean="0"/>
              <a:t>ІНТЕГРАЦІЯ</a:t>
            </a:r>
            <a:r>
              <a:rPr lang="ru-RU" sz="3600" dirty="0" smtClean="0"/>
              <a:t> </a:t>
            </a:r>
            <a:r>
              <a:rPr lang="ru-RU" sz="3600" dirty="0" smtClean="0"/>
              <a:t>– </a:t>
            </a:r>
            <a:r>
              <a:rPr lang="ru-RU" sz="3600" dirty="0" err="1" smtClean="0"/>
              <a:t>ЦЕ</a:t>
            </a:r>
            <a:r>
              <a:rPr lang="ru-RU" sz="3600" dirty="0" smtClean="0"/>
              <a:t> </a:t>
            </a:r>
            <a:r>
              <a:rPr lang="ru-RU" sz="3600" dirty="0" smtClean="0"/>
              <a:t>ПРОЦЕС, ЯКИЙ ПОВЕРТАЄ ЖИТТЯ ДО </a:t>
            </a:r>
            <a:r>
              <a:rPr lang="ru-RU" sz="3600" dirty="0" err="1" smtClean="0"/>
              <a:t>ШКОЛИ</a:t>
            </a:r>
            <a:r>
              <a:rPr lang="ru-RU" sz="3600" dirty="0" smtClean="0"/>
              <a:t>. ВОНА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pPr defTabSz="438911">
              <a:spcBef>
                <a:spcPts val="3400"/>
              </a:spcBef>
              <a:defRPr sz="3455"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lang="uk-UA" dirty="0" smtClean="0"/>
              <a:t>сприяє </a:t>
            </a:r>
            <a:r>
              <a:rPr lang="uk-UA" dirty="0" smtClean="0"/>
              <a:t>творчим рішенням і звиканню бути гнучким у вирішенні </a:t>
            </a:r>
            <a:r>
              <a:rPr lang="uk-UA" dirty="0" smtClean="0"/>
              <a:t>проблем</a:t>
            </a:r>
            <a:r>
              <a:rPr lang="en-US" dirty="0" smtClean="0"/>
              <a:t>;</a:t>
            </a:r>
            <a:endParaRPr lang="uk-UA" dirty="0" smtClean="0"/>
          </a:p>
          <a:p>
            <a:pPr defTabSz="438911">
              <a:spcBef>
                <a:spcPts val="3400"/>
              </a:spcBef>
              <a:defRPr sz="3455"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lang="uk-UA" dirty="0" smtClean="0"/>
              <a:t>д</a:t>
            </a:r>
            <a:r>
              <a:rPr lang="uk-UA" dirty="0" smtClean="0"/>
              <a:t>озволяє </a:t>
            </a:r>
            <a:r>
              <a:rPr lang="uk-UA" dirty="0" smtClean="0"/>
              <a:t>знаходити </a:t>
            </a:r>
            <a:r>
              <a:rPr lang="uk-UA" dirty="0" smtClean="0"/>
              <a:t>помилки</a:t>
            </a:r>
            <a:r>
              <a:rPr lang="en-US" dirty="0" smtClean="0"/>
              <a:t>;</a:t>
            </a:r>
            <a:endParaRPr lang="uk-UA" dirty="0" smtClean="0"/>
          </a:p>
          <a:p>
            <a:pPr defTabSz="438911">
              <a:spcBef>
                <a:spcPts val="3400"/>
              </a:spcBef>
              <a:defRPr sz="3455"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lang="uk-UA" dirty="0" smtClean="0"/>
              <a:t>р</a:t>
            </a:r>
            <a:r>
              <a:rPr lang="uk-UA" dirty="0" smtClean="0"/>
              <a:t>ятує </a:t>
            </a:r>
            <a:r>
              <a:rPr lang="uk-UA" dirty="0" smtClean="0"/>
              <a:t>теми, що існують на </a:t>
            </a:r>
            <a:r>
              <a:rPr lang="uk-UA" dirty="0" smtClean="0"/>
              <a:t>стика</a:t>
            </a:r>
            <a:r>
              <a:rPr lang="uk-UA" dirty="0" smtClean="0"/>
              <a:t>х</a:t>
            </a:r>
            <a:r>
              <a:rPr lang="en-US" dirty="0" smtClean="0"/>
              <a:t>;</a:t>
            </a:r>
            <a:endParaRPr lang="uk-UA" dirty="0" smtClean="0"/>
          </a:p>
          <a:p>
            <a:pPr defTabSz="438911">
              <a:spcBef>
                <a:spcPts val="3400"/>
              </a:spcBef>
              <a:defRPr sz="3455"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lang="uk-UA" dirty="0"/>
              <a:t>з</a:t>
            </a:r>
            <a:r>
              <a:rPr lang="uk-UA" dirty="0" smtClean="0"/>
              <a:t>абезпечує свободу</a:t>
            </a:r>
            <a:r>
              <a:rPr lang="en-US" dirty="0" smtClean="0"/>
              <a:t>;</a:t>
            </a:r>
            <a:endParaRPr lang="uk-UA" dirty="0" smtClean="0"/>
          </a:p>
          <a:p>
            <a:pPr defTabSz="438911">
              <a:spcBef>
                <a:spcPts val="3400"/>
              </a:spcBef>
              <a:defRPr sz="3455">
                <a:latin typeface="Chalkduster"/>
                <a:ea typeface="Chalkduster"/>
                <a:cs typeface="Chalkduster"/>
                <a:sym typeface="Chalkduster"/>
              </a:defRPr>
            </a:pPr>
            <a:r>
              <a:rPr lang="uk-UA" dirty="0"/>
              <a:t>б</a:t>
            </a:r>
            <a:r>
              <a:rPr lang="uk-UA" dirty="0" smtClean="0"/>
              <a:t>ереже </a:t>
            </a:r>
            <a:r>
              <a:rPr lang="uk-UA" dirty="0" smtClean="0"/>
              <a:t>час та енергію.</a:t>
            </a:r>
            <a:endParaRPr lang="ru-RU" dirty="0"/>
          </a:p>
        </p:txBody>
      </p:sp>
      <p:pic>
        <p:nvPicPr>
          <p:cNvPr id="2050" name="Picture 2" descr="http://intellect-school.kiev.ua/wp-content/uploads/2016/05/organizationgears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797152"/>
            <a:ext cx="3537033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труктура уроку із застосуванням &#10;інтерактивних технологій &#10;1 &#10;• Мотивація &#10;• сфокусувати увагу учнів на проблемі та викли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632" cy="6863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Діти мають світ, а школа предмети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3</cp:revision>
  <dcterms:modified xsi:type="dcterms:W3CDTF">2016-09-21T08:58:57Z</dcterms:modified>
</cp:coreProperties>
</file>